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4" r:id="rId13"/>
    <p:sldId id="265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2205721"/>
            <a:ext cx="10993549" cy="3048867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latin typeface="B nazanin"/>
              </a:rPr>
              <a:t>دست آورد های آمریت کتابخانه عمومی </a:t>
            </a:r>
            <a:br>
              <a:rPr lang="fa-IR" sz="4000" dirty="0">
                <a:latin typeface="B nazanin"/>
              </a:rPr>
            </a:br>
            <a:br>
              <a:rPr lang="fa-IR" sz="4000" dirty="0">
                <a:latin typeface="B nazanin"/>
              </a:rPr>
            </a:br>
            <a:r>
              <a:rPr lang="fa-IR" sz="4000" dirty="0">
                <a:latin typeface="B nazanin"/>
              </a:rPr>
              <a:t>بابت سال 1403 و 1404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E4BAF1-CDBE-4727-A390-11BC3122A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4" y="1118985"/>
            <a:ext cx="1335023" cy="1257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C69AD-8011-49F3-B5F6-B5EBB50B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388" y="1118985"/>
            <a:ext cx="1281164" cy="1257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1F9B5-F8AB-4F94-81A4-1EAF449E18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4852" y="5529506"/>
            <a:ext cx="1022296" cy="10222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859ED7-A031-4EAB-98F6-5C2E61FF1200}"/>
              </a:ext>
            </a:extLst>
          </p:cNvPr>
          <p:cNvSpPr/>
          <p:nvPr/>
        </p:nvSpPr>
        <p:spPr>
          <a:xfrm>
            <a:off x="4149854" y="931178"/>
            <a:ext cx="3148568" cy="125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27640-26BC-4433-8DB9-077C88AF1B24}"/>
              </a:ext>
            </a:extLst>
          </p:cNvPr>
          <p:cNvSpPr/>
          <p:nvPr/>
        </p:nvSpPr>
        <p:spPr>
          <a:xfrm>
            <a:off x="3990722" y="1050280"/>
            <a:ext cx="3466831" cy="11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</a:rPr>
              <a:t>امارت اسلامی افغانستان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</a:rPr>
              <a:t>وزارت تحصیلات عالی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</a:rPr>
              <a:t>پوهنتون فاریاب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</a:rPr>
              <a:t>معاونیت تحقیقات و مجله علمی </a:t>
            </a:r>
          </a:p>
          <a:p>
            <a:pPr algn="ctr"/>
            <a:r>
              <a:rPr lang="fa-IR" sz="2000" b="1" dirty="0">
                <a:solidFill>
                  <a:schemeClr val="tx1"/>
                </a:solidFill>
              </a:rPr>
              <a:t>آمریت کتابخانه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1049"/>
            <a:ext cx="10993549" cy="69763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fa-I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 nazanin"/>
                <a:ea typeface="+mj-ea"/>
              </a:rPr>
              <a:t>6- ترتیب پلان پنج ساله انکشافی آمریت کتابخانه عمومی 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491E-4E21-4DEF-A4DB-A2FF85C0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2318" y="1367535"/>
            <a:ext cx="9922341" cy="49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1049"/>
            <a:ext cx="10993549" cy="130512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  <a:t>7</a:t>
            </a:r>
            <a:r>
              <a:rPr kumimoji="0" lang="fa-I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 nazanin"/>
                <a:ea typeface="+mj-ea"/>
              </a:rPr>
              <a:t>- </a:t>
            </a:r>
            <a:r>
              <a:rPr lang="fa-I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  <a:t>جمع آوری کتب خلاف اهل سنت نبوی "ص" و نظام امارت اسلامی از بین کتب کتابخانه عمومی پوهنتون </a:t>
            </a:r>
            <a:r>
              <a:rPr kumimoji="0" lang="fa-I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 nazanin"/>
                <a:ea typeface="+mj-ea"/>
              </a:rPr>
              <a:t>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98ECC-1BA8-4D59-A668-EA0AB3E2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47" y="1771783"/>
            <a:ext cx="3298831" cy="4538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9D8783-0391-4729-AFFE-E19AEFFE9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7" y="1853263"/>
            <a:ext cx="3215299" cy="4538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07165-95C4-4D37-9B89-A3E0B8B6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62" y="3021414"/>
            <a:ext cx="1697669" cy="20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1049"/>
            <a:ext cx="10993549" cy="1305126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fa-I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 nazanin"/>
                <a:ea typeface="+mj-ea"/>
              </a:rPr>
              <a:t>8- مطابق هدایت وزارت محترم تحصیل</a:t>
            </a:r>
            <a:r>
              <a:rPr lang="fa-I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  <a:t>ات عالی جهت غنی سازی منابع کتابخانه به تعداد 423 جلد مونوگراف از فارغین پوهنحی ها جمع آوری گردید</a:t>
            </a:r>
            <a:r>
              <a:rPr kumimoji="0" lang="fa-IR" sz="4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 nazanin"/>
                <a:ea typeface="+mj-ea"/>
              </a:rPr>
              <a:t>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B8EF3-9A2D-4DA4-B0A6-E37FCB4E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3" y="1916175"/>
            <a:ext cx="10069033" cy="45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2065213"/>
            <a:ext cx="10993549" cy="2727574"/>
          </a:xfrm>
        </p:spPr>
        <p:txBody>
          <a:bodyPr>
            <a:normAutofit/>
          </a:bodyPr>
          <a:lstStyle/>
          <a:p>
            <a:pPr algn="ctr"/>
            <a:r>
              <a:rPr lang="fa-IR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  <a:t>پایان 📖</a:t>
            </a:r>
            <a:br>
              <a:rPr lang="fa-IR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</a:br>
            <a:r>
              <a:rPr lang="fa-IR" sz="6600" dirty="0">
                <a:solidFill>
                  <a:prstClr val="black">
                    <a:lumMod val="75000"/>
                    <a:lumOff val="25000"/>
                  </a:prstClr>
                </a:solidFill>
                <a:latin typeface="B nazanin"/>
              </a:rPr>
              <a:t>تشکر از توجه تان!</a:t>
            </a:r>
            <a:endParaRPr lang="en-US" sz="66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62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1873007"/>
            <a:ext cx="10993549" cy="3660626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﷽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4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1332873"/>
            <a:ext cx="10993549" cy="3660626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کتابخانه عمومی پوهنتون فاریاب به عنوان قلب علمی پوهنتون، نقش مهمی در دسترسی به منابع معتبر و ارتقای ظرفیت های علمی استادان و محصلان ایفا میکند.   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886C1-8074-4FCE-9964-8CE56ED9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40" y="4126581"/>
            <a:ext cx="1733836" cy="17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1175961"/>
            <a:ext cx="10993549" cy="3660626"/>
          </a:xfrm>
        </p:spPr>
        <p:txBody>
          <a:bodyPr>
            <a:normAutofit/>
          </a:bodyPr>
          <a:lstStyle/>
          <a:p>
            <a:pPr marL="0" marR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کتابخانه با فراهم سازی منابع آموزشی و تحقیقاتی، زمینه ی رشد علمی و فرهنگی را برای استادان و محصلان فراهم ساخته است. 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33081-8A65-4E06-AE45-DFEECBE1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9" y="4251087"/>
            <a:ext cx="2105281" cy="18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3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687" y="652993"/>
            <a:ext cx="10993549" cy="783202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latin typeface="B nazanin"/>
              </a:rPr>
              <a:t>1- جمع آوری کتب از ادارات دولتی و خصوصی به تعداد 1100 جلد.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491E-4E21-4DEF-A4DB-A2FF85C09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97" b="2707"/>
          <a:stretch/>
        </p:blipFill>
        <p:spPr>
          <a:xfrm>
            <a:off x="895517" y="4630723"/>
            <a:ext cx="10395946" cy="1770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EB5482-598E-4E90-94C4-EA81892D6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3548" y="894015"/>
            <a:ext cx="2946593" cy="4030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B7EF4-2643-4DF4-8EB8-9AF49B85E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154829" y="813330"/>
            <a:ext cx="2946596" cy="41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47120"/>
            <a:ext cx="10993549" cy="168921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latin typeface="B nazanin"/>
              </a:rPr>
              <a:t>2-اخذ لیست کتب مورد نیاز هشت پوهنحی جهت تهیه و خریداری به وزارت محترم تحصیلات عالی که خوشبختانه فعلا خرید اش تکمیل گردیده و عنقریب در پوهنتون فاریاب منتقل میگردد 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491E-4E21-4DEF-A4DB-A2FF85C0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163" y="2575422"/>
            <a:ext cx="3510651" cy="38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708967"/>
            <a:ext cx="10993549" cy="60661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latin typeface="B nazanin"/>
              </a:rPr>
              <a:t>3- دیتابیس 17000 جلد کتب به سیستم نوین و مدرن.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73066-90A0-4CCC-8BA5-A6D48D5CF7F6}"/>
              </a:ext>
            </a:extLst>
          </p:cNvPr>
          <p:cNvGrpSpPr/>
          <p:nvPr/>
        </p:nvGrpSpPr>
        <p:grpSpPr>
          <a:xfrm>
            <a:off x="726077" y="1257607"/>
            <a:ext cx="10994882" cy="4665844"/>
            <a:chOff x="726077" y="1257607"/>
            <a:chExt cx="10994882" cy="46658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A0491E-4E21-4DEF-A4DB-A2FF85C09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6077" y="1257607"/>
              <a:ext cx="10734824" cy="46658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DA44D8-0202-4F23-BAE8-000A40EA9476}"/>
                </a:ext>
              </a:extLst>
            </p:cNvPr>
            <p:cNvSpPr txBox="1"/>
            <p:nvPr/>
          </p:nvSpPr>
          <p:spPr>
            <a:xfrm>
              <a:off x="10499804" y="1365818"/>
              <a:ext cx="1221155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kamgar@gmail.com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2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1049"/>
            <a:ext cx="10993549" cy="80417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latin typeface="B nazanin"/>
              </a:rPr>
              <a:t>4- پیشنهاد و فراهم سازی 20 پایه میز و 78 پایه چوکی مناسب مطالعه برای مراجعین.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491E-4E21-4DEF-A4DB-A2FF85C0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119" y="1645600"/>
            <a:ext cx="1130334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1049"/>
            <a:ext cx="10993549" cy="69763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latin typeface="B nazanin"/>
              </a:rPr>
              <a:t>5- پیشنهاد و فراهم سازی 10 پایه کمپیوتر جهت ایجاد کتابخانه الکترونیکی.</a:t>
            </a:r>
            <a:endParaRPr lang="en-US" sz="4000" dirty="0">
              <a:latin typeface="B nazani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0491E-4E21-4DEF-A4DB-A2FF85C0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4444" y="1462145"/>
            <a:ext cx="10678089" cy="53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79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{44ACF88D-346E-44D5-B9EC-672127021BAA}TF201209c3-d067-44f9-a26f-c8f216c443132338b0b8_win32-bd4b3b67ca24</Template>
  <TotalTime>191</TotalTime>
  <Words>240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 nazanin</vt:lpstr>
      <vt:lpstr>Calibri</vt:lpstr>
      <vt:lpstr>Franklin Gothic Book</vt:lpstr>
      <vt:lpstr>Franklin Gothic Demi</vt:lpstr>
      <vt:lpstr>Wingdings 2</vt:lpstr>
      <vt:lpstr>DividendVTI</vt:lpstr>
      <vt:lpstr>دست آورد های آمریت کتابخانه عمومی   بابت سال 1403 و 1404</vt:lpstr>
      <vt:lpstr>﷽ </vt:lpstr>
      <vt:lpstr>کتابخانه عمومی پوهنتون فاریاب به عنوان قلب علمی پوهنتون، نقش مهمی در دسترسی به منابع معتبر و ارتقای ظرفیت های علمی استادان و محصلان ایفا میکند.     </vt:lpstr>
      <vt:lpstr>این کتابخانه با فراهم سازی منابع آموزشی و تحقیقاتی، زمینه ی رشد علمی و فرهنگی را برای استادان و محصلان فراهم ساخته است. </vt:lpstr>
      <vt:lpstr>1- جمع آوری کتب از ادارات دولتی و خصوصی به تعداد 1100 جلد.</vt:lpstr>
      <vt:lpstr>2-اخذ لیست کتب مورد نیاز هشت پوهنحی جهت تهیه و خریداری به وزارت محترم تحصیلات عالی که خوشبختانه فعلا خرید اش تکمیل گردیده و عنقریب در پوهنتون فاریاب منتقل میگردد .</vt:lpstr>
      <vt:lpstr>3- دیتابیس 17000 جلد کتب به سیستم نوین و مدرن.</vt:lpstr>
      <vt:lpstr>4- پیشنهاد و فراهم سازی 20 پایه میز و 78 پایه چوکی مناسب مطالعه برای مراجعین.</vt:lpstr>
      <vt:lpstr>5- پیشنهاد و فراهم سازی 10 پایه کمپیوتر جهت ایجاد کتابخانه الکترونیکی.</vt:lpstr>
      <vt:lpstr>6- ترتیب پلان پنج ساله انکشافی آمریت کتابخانه عمومی .</vt:lpstr>
      <vt:lpstr>7- جمع آوری کتب خلاف اهل سنت نبوی "ص" و نظام امارت اسلامی از بین کتب کتابخانه عمومی پوهنتون .</vt:lpstr>
      <vt:lpstr>8- مطابق هدایت وزارت محترم تحصیلات عالی جهت غنی سازی منابع کتابخانه به تعداد 423 جلد مونوگراف از فارغین پوهنحی ها جمع آوری گردید.</vt:lpstr>
      <vt:lpstr>پایان 📖 تشکر از توجه تان!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 آورد های آمریت کتابخانه عمومی   بابت سال 1403 و 1404</dc:title>
  <dc:creator>Zubair Kamgar</dc:creator>
  <cp:lastModifiedBy>Zubair Kamgar</cp:lastModifiedBy>
  <cp:revision>15</cp:revision>
  <cp:lastPrinted>2025-08-20T05:55:16Z</cp:lastPrinted>
  <dcterms:created xsi:type="dcterms:W3CDTF">2025-08-18T05:32:24Z</dcterms:created>
  <dcterms:modified xsi:type="dcterms:W3CDTF">2026-01-14T06:30:36Z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